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E06C-C363-723D-8683-83E4527FD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6B3673-0894-37DA-C77F-F9D79AA2F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F66CB-FA7E-1715-29FC-A63D703BE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C612E-7CC9-48C9-49E3-A4D0F58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2B7B7-D68E-F8DB-FDA3-548057A4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42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1A7E-1100-A17E-9D9A-9FD6BBB3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8D8EA3-1ACE-DFE3-CCC4-74BEA16AB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15C6C-6AF9-A54D-6E5E-2C602504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7FE97-6C9A-F85F-B4D7-2BF047BD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F613C-9B15-6DB1-08CB-BA794C55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177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0C6B8D-B241-8AFD-0437-112EC8D5D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62C05-6D41-8B2A-1CC3-CE73DFA75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0D3C0-D51C-98F0-4978-0B4E8907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AA363-DE2E-1607-1D0E-4E0FF710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0C87C-E968-AC5F-B72C-E4D77095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643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70EF-38FA-9DC2-8931-05F68D6A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E3464-150D-A381-8F9C-FAB803048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652D-59E6-4D17-D917-A73C87F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65911-F656-E20F-B4F3-D0D573A2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A616F-D930-6EC9-CECC-E526D085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801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DFBD-3ED9-B459-3EEB-C71FEB4F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DFE31-DF1F-7B5A-0B4D-BEF303C14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9F9BD-DD19-9577-25B6-50CA3C7E2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153C4-790C-6ECD-32FC-181B158E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0222-0C36-532D-EB07-AFEFED2D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865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D964-50F0-9CAA-F39C-B4EE6981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91EAE-7048-5555-A57A-CE497CD48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098D9-95DA-5B6C-F558-D918CDA9F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AF57A-9A86-29EB-52A3-4FD38B8B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F6B51-42E1-745C-0B3C-E7EFA12D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4E338-6432-7FE5-8174-477A986A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5178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4E7C-0F7D-6175-EB27-07BF7BF7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9DEC8-B8F6-7118-94E9-268A11402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659AF-A4D8-3283-CD01-688232B85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49A6E-A44C-9A65-2440-C989AC061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09FDA-353F-D3E2-5A9A-FCF1F7249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FF7D9-1835-0F1B-8495-275A77DB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9AC47A-0960-1F9D-9EA6-DD73586F3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C15F5-3717-20AD-58F1-06751F3E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885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3585-4413-ABE6-2471-5461F33B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4A1FC5-FB3E-3DF7-EE91-B39F1B42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83B14-3EE2-6AE9-59BA-D0C39FA44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97E71-626A-5901-4F02-4360418D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397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9DDB0-3573-97D8-635E-2C3757B9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3E6BC-E62B-0017-6AC7-44F0EED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F5AA0-F8FC-5011-31AD-53E749D1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3313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79FD-E448-220F-958C-E9827EA4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31278-106D-D28F-7EDB-241FA15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7FDF8-F7A4-F137-1189-1A8F035D9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4E010-522C-7723-FDD6-E259A293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8D7C-A4F6-E0FA-9210-89909A78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0574-FD18-584D-23B5-C35DD033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423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7110-CDFB-C8EB-96CB-091951B6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8C4A8-8D09-9F81-A420-AD129DF3F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1D302-BC98-9A70-9E94-B619FFE15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29770-441E-F237-7AE5-64126DBE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35BC8-4C01-E2CA-BC49-4217BE15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B273A-FF56-1E0D-F672-7CE528F3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6588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4F880-717C-F338-5F05-85484DA5E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AB5CA-B771-A245-45C1-EDB36CC32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07439-1AEC-8C9C-53D3-FD98142BF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DD77-F1C5-46DE-BF8B-A3C7E2D1AE4E}" type="datetimeFigureOut">
              <a:rPr lang="en-ZA" smtClean="0"/>
              <a:t>2022/10/18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714DE-DE9D-B0C4-67DD-BC30CC4EA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F6D2D-806A-163B-3494-6CED370F1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B76B0-40B7-4DD2-9D6A-79AD86F292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9199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n old car parked on a road&#10;&#10;Description automatically generated with low confidence">
            <a:extLst>
              <a:ext uri="{FF2B5EF4-FFF2-40B4-BE49-F238E27FC236}">
                <a16:creationId xmlns:a16="http://schemas.microsoft.com/office/drawing/2014/main" id="{AEEEF58C-626A-24D7-12F2-DB1CF39B74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F60AF-E648-9CE9-1AB2-9A950131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Car Dealership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0BD9B-C756-686F-483E-F09DC4367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By Thwala TM, 218091161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570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y cars lined up in a row on floor">
            <a:extLst>
              <a:ext uri="{FF2B5EF4-FFF2-40B4-BE49-F238E27FC236}">
                <a16:creationId xmlns:a16="http://schemas.microsoft.com/office/drawing/2014/main" id="{ADE3B8C2-2788-3A52-B9B6-875B5F4A3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4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D53AAD-5883-A6D8-BFBC-5CB1B45F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ZA" sz="5000" dirty="0"/>
              <a:t>Problem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CC7F-777B-3E44-4EA4-A22A5AD27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 fontScale="92500" lnSpcReduction="10000"/>
          </a:bodyPr>
          <a:lstStyle/>
          <a:p>
            <a:r>
              <a:rPr lang="en-ZA" sz="4400" dirty="0"/>
              <a:t>A local car dealership plans on buying second hand cars, some classics and others are fixer up. I was asked to assist by developing a software that will help model the different car shape.</a:t>
            </a:r>
          </a:p>
          <a:p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3925573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puzzle piece completing a black puzzle">
            <a:extLst>
              <a:ext uri="{FF2B5EF4-FFF2-40B4-BE49-F238E27FC236}">
                <a16:creationId xmlns:a16="http://schemas.microsoft.com/office/drawing/2014/main" id="{8A0554DF-E776-6CF5-0801-E8F6F5901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F9D1B-65E4-4D89-87D8-D1F367D9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ZA" sz="5000" dirty="0"/>
              <a:t>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E810-5C41-73C5-952B-0487858C7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 fontScale="92500" lnSpcReduction="10000"/>
          </a:bodyPr>
          <a:lstStyle/>
          <a:p>
            <a:r>
              <a:rPr lang="en-ZA" sz="4400" dirty="0"/>
              <a:t>I found a solution to this by drawing fast corners on an image of the cars. And added a feature to remove or convert the coloured picture to a black and white picture so there is little distortion on the shape of the cars.</a:t>
            </a:r>
          </a:p>
          <a:p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3052175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3A388-056F-8D77-90CB-FACE9308C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301D8-3141-E252-4094-1A94DD0C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ZA" sz="5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03B0-D893-9C03-8BC7-2BFD5C1A2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Autofit/>
          </a:bodyPr>
          <a:lstStyle/>
          <a:p>
            <a:r>
              <a:rPr lang="en-ZA" sz="2400" dirty="0"/>
              <a:t>The software uses grayscale; dilation or erosion as pre-processing functions. These functions are used to highlight features on the cars before feature extraction.</a:t>
            </a:r>
          </a:p>
          <a:p>
            <a:r>
              <a:rPr lang="en-ZA" sz="2400" dirty="0"/>
              <a:t>The software uses pictures stored on the system as different cars.</a:t>
            </a:r>
          </a:p>
          <a:p>
            <a:r>
              <a:rPr lang="en-ZA" sz="2400" dirty="0"/>
              <a:t>When a connection is established, the client can then extract features from different cars in the system.</a:t>
            </a:r>
          </a:p>
        </p:txBody>
      </p:sp>
    </p:spTree>
    <p:extLst>
      <p:ext uri="{BB962C8B-B14F-4D97-AF65-F5344CB8AC3E}">
        <p14:creationId xmlns:p14="http://schemas.microsoft.com/office/powerpoint/2010/main" val="3307063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3A388-056F-8D77-90CB-FACE9308C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301D8-3141-E252-4094-1A94DD0C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ZA" sz="5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03B0-D893-9C03-8BC7-2BFD5C1A2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Autofit/>
          </a:bodyPr>
          <a:lstStyle/>
          <a:p>
            <a:r>
              <a:rPr lang="en-ZA" sz="2400" dirty="0"/>
              <a:t>The fast feature values for the pre-processed sample pictures will be used for determining the classification ranges</a:t>
            </a:r>
          </a:p>
          <a:p>
            <a:r>
              <a:rPr lang="en-ZA" sz="2400" dirty="0"/>
              <a:t>When the client selects a picture, the software keeps track of the image files. This allows the client to use/ change from one pre-process to the next.</a:t>
            </a:r>
          </a:p>
        </p:txBody>
      </p:sp>
    </p:spTree>
    <p:extLst>
      <p:ext uri="{BB962C8B-B14F-4D97-AF65-F5344CB8AC3E}">
        <p14:creationId xmlns:p14="http://schemas.microsoft.com/office/powerpoint/2010/main" val="312897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car, road, transport, roof&#10;&#10;Description automatically generated">
            <a:extLst>
              <a:ext uri="{FF2B5EF4-FFF2-40B4-BE49-F238E27FC236}">
                <a16:creationId xmlns:a16="http://schemas.microsoft.com/office/drawing/2014/main" id="{0E0D023F-AFF0-DA45-BAF5-379D7E73D5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D84FB-1FFD-00E7-3986-7AE96F42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Samples of the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4556C-61C5-7A11-AB25-A0F50CE57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Classic cars in good condition.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2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car, outdoor, red, old&#10;&#10;Description automatically generated">
            <a:extLst>
              <a:ext uri="{FF2B5EF4-FFF2-40B4-BE49-F238E27FC236}">
                <a16:creationId xmlns:a16="http://schemas.microsoft.com/office/drawing/2014/main" id="{4C34EACE-09EC-62BF-D459-FFB6B4C793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r="8232" b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3B744-C1AF-F7DF-82D0-2FF043E1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Samples of the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16B-5522-10B7-9599-823221826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The fixer up cars, crashed cars.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1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221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Car Dealership</vt:lpstr>
      <vt:lpstr>Problem</vt:lpstr>
      <vt:lpstr>Solution</vt:lpstr>
      <vt:lpstr>Methodology</vt:lpstr>
      <vt:lpstr>Methodology</vt:lpstr>
      <vt:lpstr>Samples of the cars</vt:lpstr>
      <vt:lpstr>Samples of the cars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Dealership</dc:title>
  <dc:creator>tebzathwala15@gmail.com</dc:creator>
  <cp:lastModifiedBy>tebzathwala15@gmail.com</cp:lastModifiedBy>
  <cp:revision>1</cp:revision>
  <dcterms:created xsi:type="dcterms:W3CDTF">2022-10-18T06:40:44Z</dcterms:created>
  <dcterms:modified xsi:type="dcterms:W3CDTF">2022-10-18T07:10:38Z</dcterms:modified>
</cp:coreProperties>
</file>